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9" r:id="rId4"/>
    <p:sldId id="257" r:id="rId5"/>
    <p:sldId id="262" r:id="rId6"/>
    <p:sldId id="260" r:id="rId7"/>
    <p:sldId id="261" r:id="rId8"/>
    <p:sldId id="265" r:id="rId9"/>
    <p:sldId id="266" r:id="rId10"/>
    <p:sldId id="263" r:id="rId11"/>
    <p:sldId id="270" r:id="rId12"/>
    <p:sldId id="264" r:id="rId13"/>
    <p:sldId id="269" r:id="rId14"/>
    <p:sldId id="267" r:id="rId15"/>
    <p:sldId id="271" r:id="rId16"/>
    <p:sldId id="268" r:id="rId17"/>
    <p:sldId id="272" r:id="rId18"/>
    <p:sldId id="273" r:id="rId19"/>
    <p:sldId id="276" r:id="rId20"/>
    <p:sldId id="274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55" autoAdjust="0"/>
    <p:restoredTop sz="94622" autoAdjust="0"/>
  </p:normalViewPr>
  <p:slideViewPr>
    <p:cSldViewPr>
      <p:cViewPr>
        <p:scale>
          <a:sx n="95" d="100"/>
          <a:sy n="95" d="100"/>
        </p:scale>
        <p:origin x="-2082" y="-4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11.pn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12" Type="http://schemas.microsoft.com/office/2007/relationships/hdphoto" Target="../media/hdphoto2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0.jpe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8.wdp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1.wdp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2.wdp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1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WordArt 5"/>
          <p:cNvSpPr>
            <a:spLocks noChangeArrowheads="1" noChangeShapeType="1" noTextEdit="1"/>
          </p:cNvSpPr>
          <p:nvPr/>
        </p:nvSpPr>
        <p:spPr bwMode="auto">
          <a:xfrm>
            <a:off x="1979712" y="1484784"/>
            <a:ext cx="5904656" cy="100965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Chevron">
              <a:avLst>
                <a:gd name="adj" fmla="val 25000"/>
              </a:avLst>
            </a:prstTxWarp>
          </a:bodyPr>
          <a:lstStyle/>
          <a:p>
            <a:pPr algn="ctr" rtl="0">
              <a:buNone/>
            </a:pPr>
            <a:r>
              <a:rPr lang="ru-RU" sz="3600" kern="10" spc="72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/>
                <a:latin typeface="Arial Black"/>
              </a:rPr>
              <a:t>Поздравляем с днем рождения.</a:t>
            </a:r>
            <a:endParaRPr lang="ru-RU" sz="3600" kern="10" spc="72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C00000"/>
              </a:solidFill>
              <a:effectLst/>
              <a:latin typeface="Arial Black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2551837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2000" b="1" i="1" dirty="0" smtClean="0">
                <a:ln w="1905"/>
                <a:solidFill>
                  <a:srgbClr val="FF33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i="1" dirty="0" smtClean="0">
                <a:ln w="1905"/>
                <a:solidFill>
                  <a:srgbClr val="FF33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Хочу </a:t>
            </a:r>
            <a:r>
              <a:rPr lang="ru-RU" sz="2000" b="1" i="1" dirty="0">
                <a:ln w="1905"/>
                <a:solidFill>
                  <a:srgbClr val="FF33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пожелать счастливой судьбы и светлой жизненной дороги, добрых людей на пути и исполнения заветных желаний, больших и малых побед, прекрасного здоровья, веселых друзей, интересных увлечений и надежной защиты ангела-хранителя.</a:t>
            </a:r>
          </a:p>
        </p:txBody>
      </p:sp>
    </p:spTree>
    <p:extLst>
      <p:ext uri="{BB962C8B-B14F-4D97-AF65-F5344CB8AC3E}">
        <p14:creationId xmlns:p14="http://schemas.microsoft.com/office/powerpoint/2010/main" val="283647431"/>
      </p:ext>
    </p:extLst>
  </p:cSld>
  <p:clrMapOvr>
    <a:masterClrMapping/>
  </p:clrMapOvr>
  <p:transition spd="slow" advClick="0" advTm="0">
    <p:wheel spokes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E:\групп 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69" y="-3699"/>
            <a:ext cx="9131895" cy="67687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-24475"/>
            <a:ext cx="1800200" cy="2157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2204864"/>
            <a:ext cx="2016224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8743" y="4221088"/>
            <a:ext cx="2275185" cy="2428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3418" y="4209152"/>
            <a:ext cx="2077194" cy="227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528" t="34213" r="49092" b="33200"/>
          <a:stretch/>
        </p:blipFill>
        <p:spPr>
          <a:xfrm rot="5400000">
            <a:off x="2319009" y="4178365"/>
            <a:ext cx="2437330" cy="22347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092" y="4238575"/>
            <a:ext cx="2096774" cy="2393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092" y="2132856"/>
            <a:ext cx="1833628" cy="223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866" y="27195"/>
            <a:ext cx="4417374" cy="404987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975"/>
          <a:stretch/>
        </p:blipFill>
        <p:spPr bwMode="auto">
          <a:xfrm>
            <a:off x="198745" y="86715"/>
            <a:ext cx="1708959" cy="1965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54801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4624"/>
            <a:ext cx="9073008" cy="67687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48318195"/>
      </p:ext>
    </p:extLst>
  </p:cSld>
  <p:clrMapOvr>
    <a:masterClrMapping/>
  </p:clrMapOvr>
  <p:transition spd="slow" advClick="0" advTm="2000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1702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28081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63" y="44624"/>
            <a:ext cx="8966533" cy="6768752"/>
          </a:xfr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06" t="14987" r="33679"/>
          <a:stretch/>
        </p:blipFill>
        <p:spPr>
          <a:xfrm>
            <a:off x="3635896" y="27923"/>
            <a:ext cx="5251230" cy="65311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19618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451319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11" t="7743" r="39622" b="19675"/>
          <a:stretch/>
        </p:blipFill>
        <p:spPr>
          <a:xfrm rot="20993952">
            <a:off x="337932" y="1583096"/>
            <a:ext cx="3252159" cy="37600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21" t="13283" r="32075" b="16550"/>
          <a:stretch/>
        </p:blipFill>
        <p:spPr>
          <a:xfrm rot="783071">
            <a:off x="4640129" y="1642387"/>
            <a:ext cx="3363964" cy="3768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879978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24"/>
            <a:ext cx="9144000" cy="6768752"/>
          </a:xfrm>
        </p:spPr>
      </p:pic>
    </p:spTree>
    <p:extLst>
      <p:ext uri="{BB962C8B-B14F-4D97-AF65-F5344CB8AC3E}">
        <p14:creationId xmlns:p14="http://schemas.microsoft.com/office/powerpoint/2010/main" val="28280053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8928992" cy="66247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26" t="11437" r="28397"/>
          <a:stretch/>
        </p:blipFill>
        <p:spPr>
          <a:xfrm>
            <a:off x="3059832" y="404664"/>
            <a:ext cx="2964604" cy="35845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746981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624"/>
            <a:ext cx="9001000" cy="67510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72035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4624"/>
            <a:ext cx="9073008" cy="6768752"/>
          </a:xfr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484784"/>
            <a:ext cx="4536504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93252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8928992" cy="66247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95495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4624"/>
            <a:ext cx="9073008" cy="67687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777" r="4575" b="7104"/>
          <a:stretch/>
        </p:blipFill>
        <p:spPr>
          <a:xfrm rot="16200000">
            <a:off x="2099957" y="1796587"/>
            <a:ext cx="3935973" cy="37444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216369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4624"/>
            <a:ext cx="9001000" cy="67687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1282395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24"/>
            <a:ext cx="9144000" cy="67687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239" r="21361"/>
          <a:stretch/>
        </p:blipFill>
        <p:spPr>
          <a:xfrm>
            <a:off x="2555776" y="1700808"/>
            <a:ext cx="4360985" cy="50788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968754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4624"/>
            <a:ext cx="9001000" cy="67687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53808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4624"/>
            <a:ext cx="9073008" cy="676875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2276872"/>
            <a:ext cx="4464495" cy="3888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734272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4" y="44624"/>
            <a:ext cx="9077910" cy="6768752"/>
          </a:xfrm>
        </p:spPr>
      </p:pic>
    </p:spTree>
    <p:extLst>
      <p:ext uri="{BB962C8B-B14F-4D97-AF65-F5344CB8AC3E}">
        <p14:creationId xmlns:p14="http://schemas.microsoft.com/office/powerpoint/2010/main" val="166239252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1"/>
            <a:ext cx="8856984" cy="66247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12199">
            <a:off x="3928609" y="1108818"/>
            <a:ext cx="5115736" cy="5703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63930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4624"/>
            <a:ext cx="9073008" cy="67687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48609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5</Words>
  <Application>Microsoft Office PowerPoint</Application>
  <PresentationFormat>Экран (4:3)</PresentationFormat>
  <Paragraphs>2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users - 3</dc:creator>
  <cp:lastModifiedBy>Пользователь Windows</cp:lastModifiedBy>
  <cp:revision>11</cp:revision>
  <dcterms:created xsi:type="dcterms:W3CDTF">2018-02-14T09:37:12Z</dcterms:created>
  <dcterms:modified xsi:type="dcterms:W3CDTF">2018-02-14T11:34:12Z</dcterms:modified>
</cp:coreProperties>
</file>